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9872650" cy="6797675"/>
  <p:embeddedFontLst>
    <p:embeddedFont>
      <p:font typeface="Arimo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Balthazar"/>
      <p:regular r:id="rId25"/>
    </p:embeddedFont>
    <p:embeddedFont>
      <p:font typeface="Arial Black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pos="5738">
          <p15:clr>
            <a:srgbClr val="A4A3A4"/>
          </p15:clr>
        </p15:guide>
      </p15:sldGuideLst>
    </p:ext>
    <p:ext uri="{2D200454-40CA-4A62-9FC3-DE9A4176ACB9}">
      <p15:notesGuideLst>
        <p15:guide id="1" orient="horz" pos="2140">
          <p15:clr>
            <a:srgbClr val="A4A3A4"/>
          </p15:clr>
        </p15:guide>
        <p15:guide id="2" pos="3109">
          <p15:clr>
            <a:srgbClr val="A4A3A4"/>
          </p15:clr>
        </p15:guide>
      </p15:notesGuideLst>
    </p:ext>
    <p:ext uri="GoogleSlidesCustomDataVersion2">
      <go:slidesCustomData xmlns:go="http://customooxmlschemas.google.com/" r:id="rId27" roundtripDataSignature="AMtx7mhrilh7a2K82azDHhUdiqGkPUl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793" orient="horz"/>
        <p:guide pos="573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140" orient="horz"/>
        <p:guide pos="31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.fntdata"/><Relationship Id="rId22" Type="http://schemas.openxmlformats.org/officeDocument/2006/relationships/font" Target="fonts/Arimo-boldItalic.fntdata"/><Relationship Id="rId21" Type="http://schemas.openxmlformats.org/officeDocument/2006/relationships/font" Target="fonts/Arimo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Black-regular.fntdata"/><Relationship Id="rId25" Type="http://schemas.openxmlformats.org/officeDocument/2006/relationships/font" Target="fonts/Balthazar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rim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592351" y="0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3" name="Google Shape;183;p23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23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7" name="Google Shape;137;p19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19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p20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20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p21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21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:notes"/>
          <p:cNvSpPr/>
          <p:nvPr>
            <p:ph idx="2" type="sldImg"/>
          </p:nvPr>
        </p:nvSpPr>
        <p:spPr>
          <a:xfrm>
            <a:off x="3236913" y="509588"/>
            <a:ext cx="3398837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p22:notes"/>
          <p:cNvSpPr txBox="1"/>
          <p:nvPr>
            <p:ph idx="1" type="body"/>
          </p:nvPr>
        </p:nvSpPr>
        <p:spPr>
          <a:xfrm>
            <a:off x="986793" y="3228127"/>
            <a:ext cx="7899077" cy="3059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22:notes"/>
          <p:cNvSpPr txBox="1"/>
          <p:nvPr>
            <p:ph idx="12" type="sldNum"/>
          </p:nvPr>
        </p:nvSpPr>
        <p:spPr>
          <a:xfrm>
            <a:off x="5592351" y="6456254"/>
            <a:ext cx="4278733" cy="339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4743451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781051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://www.magnasistemas.com.br" TargetMode="External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538350" y="6021400"/>
            <a:ext cx="3240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www.magnasistemas.com.br</a:t>
            </a:r>
            <a:endParaRPr b="0" i="0" sz="1100" u="none" cap="none" strike="noStrike">
              <a:solidFill>
                <a:srgbClr val="9DD2D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9DD2D6"/>
                </a:solidFill>
                <a:latin typeface="Arimo"/>
                <a:ea typeface="Arimo"/>
                <a:cs typeface="Arimo"/>
                <a:sym typeface="Arimo"/>
              </a:rPr>
              <a:t>Autor: Gilson Augusto</a:t>
            </a:r>
            <a:endParaRPr sz="1100">
              <a:solidFill>
                <a:srgbClr val="9DD2D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72" y="116632"/>
            <a:ext cx="197167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120359" y="2795245"/>
            <a:ext cx="6344731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2F2F2"/>
                </a:solidFill>
                <a:latin typeface="Balthazar"/>
                <a:ea typeface="Balthazar"/>
                <a:cs typeface="Balthazar"/>
                <a:sym typeface="Balthazar"/>
              </a:rPr>
              <a:t>Zabbix – Monitoramento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2F2F2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F2F2F2"/>
                </a:solidFill>
                <a:latin typeface="Balthazar"/>
                <a:ea typeface="Balthazar"/>
                <a:cs typeface="Balthazar"/>
                <a:sym typeface="Balthazar"/>
              </a:rPr>
              <a:t>Magna Sistemas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646032" y="6557646"/>
            <a:ext cx="8867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19/10/2023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avançados - Exemplos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813086" y="1828323"/>
            <a:ext cx="76718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Checagem de Validade do Certificado Digital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579" y="2286702"/>
            <a:ext cx="8558784" cy="180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579" y="4401974"/>
            <a:ext cx="6170806" cy="71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avançados - Exemplos</a:t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736092" y="1823515"/>
            <a:ext cx="76718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Monitoramento dos Pods e Serviços do Openshift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907" y="2099254"/>
            <a:ext cx="3929493" cy="362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6244" y="2121782"/>
            <a:ext cx="3729972" cy="65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Integrações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25" y="1780506"/>
            <a:ext cx="7058149" cy="393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Caso de Sucesso Magna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822960" y="2121408"/>
            <a:ext cx="7671816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SMSUB – Integração com os sistemas de chamados SCCD e ITSM (Prodesp)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SAA – Envio dos incidentes por email aos responsáveis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SABESP – Envio dos incidentes por email aos responsáveis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SOCICAM – Abertura de chamados automaticamente via sistema MILVUS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PORTO DE SÃO SEBASTIÃO - Envio dos incidentes por email aos responsáveis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pt-BR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Abordagem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Solução</a:t>
            </a:r>
            <a:endParaRPr/>
          </a:p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Arquitetura e Implantação</a:t>
            </a:r>
            <a:endParaRPr/>
          </a:p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básicos de monitoração</a:t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avançados</a:t>
            </a:r>
            <a:endParaRPr/>
          </a:p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Integrações</a:t>
            </a:r>
            <a:endParaRPr/>
          </a:p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Casos de sucesso Magna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 Jelly Business Business Line Graph Icon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242" y="1304224"/>
            <a:ext cx="252000" cy="23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Solução</a:t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13086" y="1852989"/>
            <a:ext cx="7671816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25282F"/>
                </a:solidFill>
                <a:latin typeface="Arial"/>
                <a:ea typeface="Arial"/>
                <a:cs typeface="Arial"/>
                <a:sym typeface="Arial"/>
              </a:rPr>
              <a:t>- O Zabbix é projetado para ser dimensionado desde pequenos ambientes, com poucos dispositivos, até grandes ambientes com milhares de dispositivos monitorados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528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528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Monitoramento distribuído – Através dos seus Proxies, é possível a coleta das informações de forma descentralizada e reunir as informações centralizando-as através do Zabbix Server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Alto Desempenho – Ele é projetado para extrair as informações necessárias e armazená-las de forma ágil em seu sistema de banco de dados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Agente Zabbix – Ele é utilizado com padrão para coleta efetiva do maior número de informações do host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Fácil Integração com outros sistemas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Arquitetura e Implantação</a:t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615" y="1728117"/>
            <a:ext cx="5477257" cy="396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Arquitetura e Implantação</a:t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92" y="1898080"/>
            <a:ext cx="7906853" cy="335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básicos de monitoração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Memória, CPU, Disco, Rede, Porta TCP e Serviços de Aplicações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96" y="2182978"/>
            <a:ext cx="7027164" cy="3553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básicos de monitoração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503" y="1790059"/>
            <a:ext cx="7639431" cy="388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avançados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822960" y="2121408"/>
            <a:ext cx="767181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Web através da url e seus respectivos conteúdos e status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Scripts em bash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Validação de Backup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Checagem de Validade do Certificado Digital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Monitoramento dos Pods e Serviços do Openshift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Qualquer saída do script bash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/>
        </p:nvSpPr>
        <p:spPr>
          <a:xfrm>
            <a:off x="323850" y="333375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428625" y="1042988"/>
            <a:ext cx="8440738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33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263" y="1070893"/>
            <a:ext cx="8959912" cy="4878388"/>
          </a:xfrm>
          <a:prstGeom prst="roundRect">
            <a:avLst>
              <a:gd fmla="val 761" name="adj"/>
            </a:avLst>
          </a:prstGeom>
          <a:solidFill>
            <a:srgbClr val="C4BD97"/>
          </a:solidFill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160574" y="1268760"/>
            <a:ext cx="8776273" cy="4491880"/>
          </a:xfrm>
          <a:prstGeom prst="roundRect">
            <a:avLst>
              <a:gd fmla="val 2671" name="adj"/>
            </a:avLst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74650" marR="0" rtl="0" algn="just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b="1" i="0" lang="pt-BR" sz="14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Itens avançados - Exemplos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08311" y="1824334"/>
            <a:ext cx="76718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Validação de Backup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66" y="2185416"/>
            <a:ext cx="4985889" cy="302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851" y="2187645"/>
            <a:ext cx="3479453" cy="429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2012-07-04T01:39:26Z</dcterms:created>
  <dc:creator>Nádia Argeri Burghi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0x0101009836DA8440EC7246804A9A2685DD1F58</vt:lpwstr>
  </property>
</Properties>
</file>